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4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08493" y="2861890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</a:t>
            </a:r>
            <a:r>
              <a:rPr lang="uk-UA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Европска унија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97732" y="768301"/>
            <a:ext cx="4955565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uk-UA"/>
              <a:t>Овде пронађите тим </a:t>
            </a:r>
            <a:br>
              <a:rPr lang="fr-FR"/>
            </a:br>
            <a:r>
              <a:rPr lang="uk-UA"/>
              <a:t>са којим ћете путовати 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uk-UA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Европска унија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50C6854-89E3-8AA1-2FDC-459EB7118C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821" b="821"/>
          <a:stretch/>
        </p:blipFill>
        <p:spPr>
          <a:xfrm>
            <a:off x="178970" y="3994712"/>
            <a:ext cx="1068203" cy="968260"/>
          </a:xfrm>
          <a:prstGeom prst="rect">
            <a:avLst/>
          </a:prstGeom>
        </p:spPr>
      </p:pic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52AC277B-D701-041E-FBDF-9A293A8A56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47779" y="3312783"/>
            <a:ext cx="2496191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Пријављивање </a:t>
            </a:r>
            <a:endParaRPr lang="en-GB"/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C59761B6-6FBB-6B0F-CDAA-ACAD5309FD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547910" y="3615073"/>
            <a:ext cx="1395153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uk-UA"/>
              <a:t>почиње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68CD859F-CAC0-2515-B5C8-7C8981DAB7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511620" y="3910657"/>
            <a:ext cx="157974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</a:t>
            </a:r>
            <a:r>
              <a:rPr lang="uk-UA"/>
              <a:t>. априла</a:t>
            </a: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440D381-E2A1-C34A-FB21-2B8198F465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B73ECF4-A3D4-AAF7-AEE3-882F1D0A8D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5FA162-A908-8601-BA90-A51680F514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DAE844D-D7E1-80B2-F657-C4ED9711C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20832864">
            <a:off x="6332378" y="3913390"/>
            <a:ext cx="1914141" cy="292470"/>
          </a:xfrm>
        </p:spPr>
        <p:txBody>
          <a:bodyPr/>
          <a:lstStyle/>
          <a:p>
            <a:r>
              <a:rPr lang="fr-FR" dirty="0"/>
              <a:t>30.</a:t>
            </a:r>
            <a:r>
              <a:rPr lang="az-Cyrl-AZ" b="0" dirty="0"/>
              <a:t> октобар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1BA76FC-E08F-7B9E-5562-35AA0CE99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7337" y="4118841"/>
            <a:ext cx="849669" cy="84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01A787AC-9903-415B-B28E-5CF1789590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11663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Roboto</vt:lpstr>
      <vt:lpstr>Calibri</vt:lpstr>
      <vt:lpstr>EC Square Sans Pro Extra Black</vt:lpstr>
      <vt:lpstr>Arial Black</vt:lpstr>
      <vt:lpstr>Arial</vt:lpstr>
      <vt:lpstr>Open Sans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124</cp:revision>
  <dcterms:created xsi:type="dcterms:W3CDTF">2021-04-28T16:14:15Z</dcterms:created>
  <dcterms:modified xsi:type="dcterms:W3CDTF">2025-09-05T08:36:03Z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2025-09-05T08:36:03Z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c18a70eb-e0fd-4962-bd3d-95bffa0b50eb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